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4" r:id="rId4"/>
    <p:sldId id="266" r:id="rId5"/>
    <p:sldId id="267" r:id="rId6"/>
  </p:sldIdLst>
  <p:sldSz cx="9144000" cy="6858000" type="screen4x3"/>
  <p:notesSz cx="6858000" cy="9144000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2C04"/>
    <a:srgbClr val="3419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AD9DF-B5E7-47AB-BA6D-D094A7A0F53F}" type="datetimeFigureOut">
              <a:rPr lang="ru-RU" smtClean="0"/>
              <a:pPr/>
              <a:t>24.03.2018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9701D8-1839-4416-B701-C00CA1752D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701D8-1839-4416-B701-C00CA1752DF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13285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386104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2EF0-1E54-43AA-8A25-A849E070E69A}" type="datetimeFigureOut">
              <a:rPr lang="ru-RU" smtClean="0"/>
              <a:pPr/>
              <a:t>24.03.2018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1708-91AA-4A5E-9D75-A83D4704DA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14442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2EF0-1E54-43AA-8A25-A849E070E69A}" type="datetimeFigureOut">
              <a:rPr lang="ru-RU" smtClean="0"/>
              <a:pPr/>
              <a:t>24.03.2018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1708-91AA-4A5E-9D75-A83D4704DA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814760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2EF0-1E54-43AA-8A25-A849E070E69A}" type="datetimeFigureOut">
              <a:rPr lang="ru-RU" smtClean="0"/>
              <a:pPr/>
              <a:t>24.03.2018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1708-91AA-4A5E-9D75-A83D4704DA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178021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2EF0-1E54-43AA-8A25-A849E070E69A}" type="datetimeFigureOut">
              <a:rPr lang="ru-RU" smtClean="0"/>
              <a:pPr/>
              <a:t>24.03.2018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1708-91AA-4A5E-9D75-A83D4704DA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829072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2EF0-1E54-43AA-8A25-A849E070E69A}" type="datetimeFigureOut">
              <a:rPr lang="ru-RU" smtClean="0"/>
              <a:pPr/>
              <a:t>24.03.2018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1708-91AA-4A5E-9D75-A83D4704DA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059898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2EF0-1E54-43AA-8A25-A849E070E69A}" type="datetimeFigureOut">
              <a:rPr lang="ru-RU" smtClean="0"/>
              <a:pPr/>
              <a:t>24.03.2018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1708-91AA-4A5E-9D75-A83D4704DA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96767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2EF0-1E54-43AA-8A25-A849E070E69A}" type="datetimeFigureOut">
              <a:rPr lang="ru-RU" smtClean="0"/>
              <a:pPr/>
              <a:t>24.03.2018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1708-91AA-4A5E-9D75-A83D4704DA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642238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2EF0-1E54-43AA-8A25-A849E070E69A}" type="datetimeFigureOut">
              <a:rPr lang="ru-RU" smtClean="0"/>
              <a:pPr/>
              <a:t>24.03.2018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1708-91AA-4A5E-9D75-A83D4704DA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969547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2EF0-1E54-43AA-8A25-A849E070E69A}" type="datetimeFigureOut">
              <a:rPr lang="ru-RU" smtClean="0"/>
              <a:pPr/>
              <a:t>24.03.2018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1708-91AA-4A5E-9D75-A83D4704DA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949411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2EF0-1E54-43AA-8A25-A849E070E69A}" type="datetimeFigureOut">
              <a:rPr lang="ru-RU" smtClean="0"/>
              <a:pPr/>
              <a:t>24.03.2018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1708-91AA-4A5E-9D75-A83D4704DA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404453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2EF0-1E54-43AA-8A25-A849E070E69A}" type="datetimeFigureOut">
              <a:rPr lang="ru-RU" smtClean="0"/>
              <a:pPr/>
              <a:t>24.03.2018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71708-91AA-4A5E-9D75-A83D4704DA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736705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5616" y="1600200"/>
            <a:ext cx="757118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82EF0-1E54-43AA-8A25-A849E070E69A}" type="datetimeFigureOut">
              <a:rPr lang="ru-RU" smtClean="0"/>
              <a:pPr/>
              <a:t>24.03.2018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71708-91AA-4A5E-9D75-A83D4704DA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9318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Модуль </a:t>
            </a:r>
            <a:r>
              <a:rPr lang="ru-RU" sz="20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ru-RU" sz="2000" dirty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17836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http://oboi-na-stol.com/pub/original_images/oboi-na-stol.com-150989-abstrakciya-linii-polosy-zheltoe-abstrakciy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4" name="Picture 4" descr="http://123hdwallpaperpic.com/download/20150508/beautiful-yellow-abstract-1920x1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0"/>
            <a:ext cx="6786578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571480"/>
            <a:ext cx="621509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457200" algn="l"/>
              </a:tabLst>
            </a:pPr>
            <a:endParaRPr lang="ru-RU" sz="2400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457200" algn="l"/>
              </a:tabLst>
            </a:pPr>
            <a:endParaRPr lang="ru-RU" sz="2400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457200" algn="l"/>
              </a:tabLst>
            </a:pPr>
            <a:endParaRPr lang="ru-RU" sz="2400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457200" algn="l"/>
              </a:tabLst>
            </a:pPr>
            <a:endParaRPr lang="ru-RU" sz="2400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местную </a:t>
            </a: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газету «Дмитриевский вестник</a:t>
            </a: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  <a:p>
            <a:pPr lvl="0"/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красочные </a:t>
            </a: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рекламные </a:t>
            </a: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плакаты</a:t>
            </a:r>
          </a:p>
          <a:p>
            <a:pPr lvl="0"/>
            <a:endParaRPr lang="ru-RU" sz="2400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социальные сети</a:t>
            </a:r>
            <a:endParaRPr lang="ru-RU" sz="2400" dirty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17836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http://oboi-na-stol.com/pub/original_images/oboi-na-stol.com-150989-abstrakciya-linii-polosy-zheltoe-abstrakciy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4" name="Picture 4" descr="http://123hdwallpaperpic.com/download/20150508/beautiful-yellow-abstract-1920x12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0"/>
            <a:ext cx="678657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286000" y="214290"/>
            <a:ext cx="64294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v"/>
            </a:pPr>
            <a:endParaRPr lang="ru-RU" sz="2400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 потребительских качеств хлебобулочных изделий, являющихся решающими для </a:t>
            </a: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покупателей</a:t>
            </a:r>
            <a:endParaRPr lang="ru-RU" sz="2400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определение </a:t>
            </a: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объёма продаж нового вида продукции в торговых точках </a:t>
            </a: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города</a:t>
            </a:r>
            <a:endParaRPr lang="ru-RU" sz="2400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определение </a:t>
            </a: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распространения продукции предприятия и его </a:t>
            </a: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конкурентов</a:t>
            </a:r>
            <a:endParaRPr lang="ru-RU" sz="2400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определение </a:t>
            </a: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доли мини-пекарни «Хлебные традиции» в общем объёме </a:t>
            </a: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рынка</a:t>
            </a:r>
            <a:endParaRPr lang="ru-RU" sz="2400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определение </a:t>
            </a: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слабых и сильных сторон предприятия как поставщика и производителя хлебобулочных </a:t>
            </a: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изделий</a:t>
            </a:r>
            <a:endParaRPr lang="ru-RU" sz="2400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определение </a:t>
            </a: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тенденций изменения рыночного спроса и потребительских </a:t>
            </a: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предпочтений</a:t>
            </a:r>
            <a:endParaRPr lang="ru-RU" sz="2400" dirty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17836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http://oboi-na-stol.com/pub/original_images/oboi-na-stol.com-150989-abstrakciya-linii-polosy-zheltoe-abstrakciy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4" name="Picture 4" descr="http://123hdwallpaperpic.com/download/20150508/beautiful-yellow-abstract-1920x1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0"/>
            <a:ext cx="678657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286000" y="0"/>
            <a:ext cx="6429404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u="sng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sz="2400" u="sng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400" u="sng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Основными </a:t>
            </a:r>
            <a:r>
              <a:rPr lang="ru-RU" sz="2400" u="sng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элементами сбытовой политики являются следующие</a:t>
            </a:r>
            <a:r>
              <a:rPr lang="ru-RU" sz="2400" u="sng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just">
              <a:buFont typeface="Wingdings" pitchFamily="2" charset="2"/>
              <a:buChar char="v"/>
            </a:pPr>
            <a:endParaRPr lang="ru-RU" sz="2400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транспортировка </a:t>
            </a: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продукции - её физическое перемещение от производителя к </a:t>
            </a: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потребителю</a:t>
            </a:r>
          </a:p>
          <a:p>
            <a:pPr algn="just">
              <a:buFont typeface="Wingdings" pitchFamily="2" charset="2"/>
              <a:buChar char="v"/>
            </a:pPr>
            <a:endParaRPr lang="ru-RU" sz="2400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доработка </a:t>
            </a: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продукции - подбор, сортировка, сборка готового изделия и прочее, что повышает степень доступности и готовности продукции к </a:t>
            </a: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потребителю</a:t>
            </a:r>
          </a:p>
          <a:p>
            <a:pPr algn="just">
              <a:buFont typeface="Wingdings" pitchFamily="2" charset="2"/>
              <a:buChar char="v"/>
            </a:pPr>
            <a:endParaRPr lang="ru-RU" sz="2400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контакты </a:t>
            </a: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потребителями - действия по физической передачи товара, оформлению заказов, организации платёжно-расчётных </a:t>
            </a: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операций</a:t>
            </a:r>
            <a:endParaRPr lang="ru-RU" sz="2400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/>
              <a:t> 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517836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http://oboi-na-stol.com/pub/original_images/oboi-na-stol.com-150989-abstrakciya-linii-polosy-zheltoe-abstrakciy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4" name="Picture 4" descr="http://123hdwallpaperpic.com/download/20150508/beautiful-yellow-abstract-1920x1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0"/>
            <a:ext cx="678657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286000" y="0"/>
            <a:ext cx="6429404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u="sng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sz="2400" u="sng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sz="2400" u="sng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400" u="sng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Критерии:</a:t>
            </a:r>
          </a:p>
          <a:p>
            <a:pPr algn="just"/>
            <a:endParaRPr lang="ru-RU" sz="2400" u="sng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величина </a:t>
            </a: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товарооборота</a:t>
            </a:r>
          </a:p>
          <a:p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доля </a:t>
            </a: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рынка</a:t>
            </a:r>
          </a:p>
          <a:p>
            <a:pPr>
              <a:buFont typeface="Wingdings" pitchFamily="2" charset="2"/>
              <a:buChar char="v"/>
            </a:pPr>
            <a:endParaRPr lang="ru-RU" sz="2400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расходы по </a:t>
            </a: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сбыту</a:t>
            </a:r>
          </a:p>
          <a:p>
            <a:endParaRPr lang="ru-RU" sz="2400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имидж каналов </a:t>
            </a: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сбыта</a:t>
            </a:r>
            <a:endParaRPr lang="ru-RU" sz="2400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400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уровень </a:t>
            </a: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кооперации</a:t>
            </a:r>
            <a:endParaRPr lang="ru-RU" sz="2400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endParaRPr lang="ru-RU" sz="2400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коммерческие </a:t>
            </a:r>
            <a:r>
              <a:rPr lang="ru-RU" sz="2400" dirty="0" smtClean="0">
                <a:solidFill>
                  <a:srgbClr val="5C2C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риски</a:t>
            </a:r>
            <a:endParaRPr lang="ru-RU" sz="2400" dirty="0" smtClean="0">
              <a:solidFill>
                <a:srgbClr val="5C2C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 smtClean="0"/>
              <a:t> </a:t>
            </a:r>
            <a:endParaRPr lang="ru-RU" sz="2400" dirty="0" smtClean="0"/>
          </a:p>
          <a:p>
            <a:r>
              <a:rPr lang="ru-RU" dirty="0" smtClean="0"/>
              <a:t> 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517836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2282baa587f85ac6ce39b6dfca627b26682ad6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157</Words>
  <Application>Microsoft Office PowerPoint</Application>
  <PresentationFormat>Экран (4:3)</PresentationFormat>
  <Paragraphs>46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                                     Модуль 6</vt:lpstr>
      <vt:lpstr>Слайд 2</vt:lpstr>
      <vt:lpstr>Слайд 3</vt:lpstr>
      <vt:lpstr>Слайд 4</vt:lpstr>
      <vt:lpstr>Слайд 5</vt:lpstr>
    </vt:vector>
  </TitlesOfParts>
  <Company>presentation-creation.ru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Оранжевая основа</dc:title>
  <dc:creator>obstinate</dc:creator>
  <dc:description>Шаблон презентации с сайта http://presentation-creation.ru/</dc:description>
  <cp:lastModifiedBy>Михаил Семенов ноут</cp:lastModifiedBy>
  <cp:revision>15</cp:revision>
  <dcterms:created xsi:type="dcterms:W3CDTF">2018-02-25T09:05:20Z</dcterms:created>
  <dcterms:modified xsi:type="dcterms:W3CDTF">2018-03-24T16:03:00Z</dcterms:modified>
</cp:coreProperties>
</file>